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5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68" r:id="rId11"/>
    <p:sldId id="274" r:id="rId12"/>
    <p:sldId id="272" r:id="rId13"/>
    <p:sldId id="280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9" autoAdjust="0"/>
    <p:restoredTop sz="94660"/>
  </p:normalViewPr>
  <p:slideViewPr>
    <p:cSldViewPr snapToGrid="0">
      <p:cViewPr>
        <p:scale>
          <a:sx n="100" d="100"/>
          <a:sy n="100" d="100"/>
        </p:scale>
        <p:origin x="225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106,304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1,133</a:t>
          </a:r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1,133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05/02/2020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05/02/2020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05/02/2020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05/02/2020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05/02/2020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05/02/2020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05/02/2020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05/02/2020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fld id="{48093B44-A9FF-4A37-B354-4188FEFB39F6}" type="slidenum">
              <a:rPr lang="es-MX" sz="1800" smtClean="0"/>
              <a:pPr algn="ctr"/>
              <a:t>1</a:t>
            </a:fld>
            <a:endParaRPr lang="es-MX" sz="1800"/>
          </a:p>
        </p:txBody>
      </p:sp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Febrero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ENERO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" y="1693337"/>
            <a:ext cx="8991600" cy="442912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611988" y="765358"/>
            <a:ext cx="5900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ENTIDADES </a:t>
            </a:r>
            <a:r>
              <a:rPr lang="es-MX" sz="2400" b="1" dirty="0">
                <a:latin typeface="Sitka Text" panose="02000505000000020004" pitchFamily="2" charset="0"/>
              </a:rPr>
              <a:t>CON MAS SOLICITUDES </a:t>
            </a:r>
            <a:endParaRPr lang="es-MX" sz="2400" b="1" dirty="0" smtClean="0">
              <a:latin typeface="Sitka Text" panose="02000505000000020004" pitchFamily="2" charset="0"/>
            </a:endParaRP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ATENDIDAS ENERO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fld id="{48093B44-A9FF-4A37-B354-4188FEFB39F6}" type="slidenum">
              <a:rPr lang="es-MX" sz="1800" b="1"/>
              <a:pPr algn="ctr"/>
              <a:t>10</a:t>
            </a:fld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fld id="{48093B44-A9FF-4A37-B354-4188FEFB39F6}" type="slidenum">
              <a:rPr lang="es-MX" sz="1800" smtClean="0"/>
              <a:pPr algn="ctr"/>
              <a:t>11</a:t>
            </a:fld>
            <a:endParaRPr lang="es-MX" sz="1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460684" y="752273"/>
            <a:ext cx="4222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 TIPO DE RESPUESTAS 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OTORGADAS ENERO 2020 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766360"/>
            <a:ext cx="8991600" cy="4429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610743" y="637744"/>
            <a:ext cx="40735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HISTÓRICO ICAI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SOLICITUDES RECIBIDAS</a:t>
            </a:r>
          </a:p>
          <a:p>
            <a:pPr algn="ctr"/>
            <a:r>
              <a:rPr lang="es-MX" sz="2400" b="1" dirty="0" smtClean="0">
                <a:latin typeface="Sitka Text" panose="02000505000000020004" pitchFamily="2" charset="0"/>
              </a:rPr>
              <a:t>2004-2020</a:t>
            </a:r>
            <a:endParaRPr lang="es-MX" sz="2400" b="1" dirty="0">
              <a:latin typeface="Sitka Text" panose="02000505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12</a:t>
            </a:fld>
            <a:endParaRPr lang="es-MX" sz="18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986694"/>
            <a:ext cx="8642208" cy="421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z="1800" smtClean="0"/>
              <a:t>13</a:t>
            </a:fld>
            <a:endParaRPr lang="es-MX" sz="1800" dirty="0"/>
          </a:p>
        </p:txBody>
      </p:sp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20447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Ismael Alberto Ríos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D.</a:t>
            </a:r>
            <a:r>
              <a:rPr lang="es-MX" altLang="es-MX" sz="1400" b="1" dirty="0">
                <a:latin typeface="Calibri Light" panose="020F0302020204030204" pitchFamily="34" charset="0"/>
              </a:rPr>
              <a:t>	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Febrero 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ENERO 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2</a:t>
            </a:fld>
            <a:endParaRPr lang="es-MX" sz="1800" b="1"/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497398" y="464022"/>
            <a:ext cx="5337174" cy="5030787"/>
            <a:chOff x="1092453" y="1585919"/>
            <a:chExt cx="5337296" cy="5030375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46428" y="1585919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27378" y="2760042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1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2453" y="5621013"/>
              <a:ext cx="5257920" cy="415891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DIEZ DEL AÑO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2020 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11503" y="45220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DE ENTIDADES MAS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SOLICITADAS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2453" y="620357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RESPUESTA DE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17324" y="3351074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27378" y="3905593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POR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46428" y="2185413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POR MEDIO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484698" y="5698542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RESPUESTA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502288" y="3955730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-918902" y="-230841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495810" y="6288027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040467" y="484938"/>
            <a:ext cx="540270" cy="6220024"/>
            <a:chOff x="2040467" y="484938"/>
            <a:chExt cx="540270" cy="6220024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1085273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2898" y="163585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40728" y="2217985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52897" y="280371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43374" y="339721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52896" y="396445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56861" y="451343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69832" y="5083615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69832" y="5691352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69832" y="6288029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327072352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3</a:t>
            </a:fld>
            <a:endParaRPr lang="es-MX" sz="18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38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Enero 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201512"/>
              </p:ext>
            </p:extLst>
          </p:nvPr>
        </p:nvGraphicFramePr>
        <p:xfrm>
          <a:off x="2250016" y="1920104"/>
          <a:ext cx="5730875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Hoja de cálculo" r:id="rId5" imgW="6143546" imgH="4771945" progId="Excel.Sheet.8">
                  <p:embed/>
                </p:oleObj>
              </mc:Choice>
              <mc:Fallback>
                <p:oleObj name="Hoja de cálculo" r:id="rId5" imgW="6143546" imgH="477194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016" y="1920104"/>
                        <a:ext cx="5730875" cy="445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z="1800"/>
              <a:t>4</a:t>
            </a:fld>
            <a:endParaRPr lang="es-MX" sz="18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Enero 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749104"/>
              </p:ext>
            </p:extLst>
          </p:nvPr>
        </p:nvGraphicFramePr>
        <p:xfrm>
          <a:off x="1447800" y="1936750"/>
          <a:ext cx="6280150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Hoja de cálculo" r:id="rId5" imgW="6753266" imgH="4486355" progId="Excel.Sheet.8">
                  <p:embed/>
                </p:oleObj>
              </mc:Choice>
              <mc:Fallback>
                <p:oleObj name="Hoja de cálculo" r:id="rId5" imgW="6753266" imgH="448635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280150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/>
              <a:t>5</a:t>
            </a:fld>
            <a:endParaRPr lang="es-MX" sz="18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065553"/>
              </p:ext>
            </p:extLst>
          </p:nvPr>
        </p:nvGraphicFramePr>
        <p:xfrm>
          <a:off x="984250" y="2330450"/>
          <a:ext cx="813435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Hoja de cálculo" r:id="rId4" imgW="6115162" imgH="3905103" progId="Excel.Sheet.8">
                  <p:embed/>
                </p:oleObj>
              </mc:Choice>
              <mc:Fallback>
                <p:oleObj name="Hoja de cálculo" r:id="rId4" imgW="6115162" imgH="390510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34350" cy="387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6</a:t>
            </a:fld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8213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>
                <a:latin typeface="Agency FB" panose="020B0503020202020204" pitchFamily="34" charset="0"/>
              </a:rPr>
              <a:t>ENERO 2020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992573" y="2543171"/>
            <a:ext cx="6148732" cy="2856010"/>
            <a:chOff x="1918253" y="2355470"/>
            <a:chExt cx="7496808" cy="3808013"/>
          </a:xfrm>
          <a:solidFill>
            <a:srgbClr val="C00000"/>
          </a:solidFill>
        </p:grpSpPr>
        <p:sp>
          <p:nvSpPr>
            <p:cNvPr id="3" name="Rectángulo redondeado 2"/>
            <p:cNvSpPr/>
            <p:nvPr/>
          </p:nvSpPr>
          <p:spPr>
            <a:xfrm>
              <a:off x="1920228" y="235547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Saltillo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7096581" y="2355470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97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1918253" y="274537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2.-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Torreón 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7106481" y="2745376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95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1930126" y="314913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3.-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Fiscalía General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7118354" y="3149139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80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942003" y="354101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4.-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Universidad Autónoma de Coahuila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7118356" y="3541019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48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1942001" y="3932911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5.-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Instituto Coahuilense de Acceso a la Informacion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8" name="Rectángulo redondeado 17"/>
            <p:cNvSpPr/>
            <p:nvPr/>
          </p:nvSpPr>
          <p:spPr>
            <a:xfrm>
              <a:off x="7118354" y="3932911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38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942003" y="431291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6.-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Poder Judicial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0" name="Rectángulo redondeado 19"/>
            <p:cNvSpPr/>
            <p:nvPr/>
          </p:nvSpPr>
          <p:spPr>
            <a:xfrm>
              <a:off x="7118356" y="4312918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33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1942001" y="469293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7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.-Secretaria de Salud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7118354" y="4692930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33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1942001" y="507293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8.-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Seguridad Publica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7118354" y="5072936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30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1951898" y="545096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9.-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Gobierno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7128251" y="5450968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27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1951898" y="5830974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10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 Secretaria de Finanzas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8" name="Rectángulo redondeado 27"/>
            <p:cNvSpPr/>
            <p:nvPr/>
          </p:nvSpPr>
          <p:spPr>
            <a:xfrm>
              <a:off x="7128251" y="5830974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25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7</a:t>
            </a:fld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28007"/>
            <a:ext cx="2005389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17691" y="809339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625270" y="2781428"/>
            <a:ext cx="3887464" cy="2856010"/>
            <a:chOff x="1918253" y="2355470"/>
            <a:chExt cx="5045032" cy="3808013"/>
          </a:xfrm>
          <a:solidFill>
            <a:srgbClr val="C00000"/>
          </a:solidFill>
        </p:grpSpPr>
        <p:sp>
          <p:nvSpPr>
            <p:cNvPr id="13" name="Rectángulo redondeado 12"/>
            <p:cNvSpPr/>
            <p:nvPr/>
          </p:nvSpPr>
          <p:spPr>
            <a:xfrm>
              <a:off x="1920228" y="235547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Saltillo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1918253" y="274537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2.-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Fiscalía General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7" name="Rectángulo redondeado 16"/>
            <p:cNvSpPr/>
            <p:nvPr/>
          </p:nvSpPr>
          <p:spPr>
            <a:xfrm>
              <a:off x="1930126" y="314913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3.-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Finanzas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9" name="Rectángulo redondeado 18"/>
            <p:cNvSpPr/>
            <p:nvPr/>
          </p:nvSpPr>
          <p:spPr>
            <a:xfrm>
              <a:off x="1942003" y="354101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4.-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</a:t>
              </a:r>
              <a:r>
                <a:rPr lang="es-MX" sz="1350" b="1" dirty="0" err="1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Torreon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1942001" y="3932911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5.-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Allende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3" name="Rectángulo redondeado 22"/>
            <p:cNvSpPr/>
            <p:nvPr/>
          </p:nvSpPr>
          <p:spPr>
            <a:xfrm>
              <a:off x="1942003" y="431291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6.-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Seguridad 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1942001" y="469293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7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.-Comision de Derechos Humanos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1942001" y="507293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8.-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Congreso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1951898" y="545096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9.-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San Pedro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1951898" y="5830974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10.-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Piedras negras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4827564" y="2781428"/>
            <a:ext cx="3742151" cy="2856010"/>
            <a:chOff x="1918253" y="2355470"/>
            <a:chExt cx="5045032" cy="3808013"/>
          </a:xfrm>
          <a:solidFill>
            <a:srgbClr val="C00000"/>
          </a:solidFill>
        </p:grpSpPr>
        <p:sp>
          <p:nvSpPr>
            <p:cNvPr id="34" name="Rectángulo redondeado 33"/>
            <p:cNvSpPr/>
            <p:nvPr/>
          </p:nvSpPr>
          <p:spPr>
            <a:xfrm>
              <a:off x="1920228" y="235547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Saltillo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1918253" y="274537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2.-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</a:t>
              </a:r>
              <a:r>
                <a:rPr lang="es-MX" sz="1350" b="1" dirty="0" err="1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Torreon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6" name="Rectángulo redondeado 35"/>
            <p:cNvSpPr/>
            <p:nvPr/>
          </p:nvSpPr>
          <p:spPr>
            <a:xfrm>
              <a:off x="1930126" y="314913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3.-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Fiscalía general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7" name="Rectángulo redondeado 36"/>
            <p:cNvSpPr/>
            <p:nvPr/>
          </p:nvSpPr>
          <p:spPr>
            <a:xfrm>
              <a:off x="1942003" y="354101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4.-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Universidad </a:t>
              </a:r>
              <a:r>
                <a:rPr lang="es-MX" sz="1350" b="1" dirty="0" err="1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Autonoma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 de Coahuila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8" name="Rectángulo redondeado 37"/>
            <p:cNvSpPr/>
            <p:nvPr/>
          </p:nvSpPr>
          <p:spPr>
            <a:xfrm>
              <a:off x="1942001" y="3932911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5.-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Instituto Coahuilense de Acceso a la Informacion Publica 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9" name="Rectángulo redondeado 38"/>
            <p:cNvSpPr/>
            <p:nvPr/>
          </p:nvSpPr>
          <p:spPr>
            <a:xfrm>
              <a:off x="1942003" y="431291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6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 Poder Judicial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0" name="Rectángulo redondeado 39"/>
            <p:cNvSpPr/>
            <p:nvPr/>
          </p:nvSpPr>
          <p:spPr>
            <a:xfrm>
              <a:off x="1942001" y="469293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7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.-Secretaria de Salud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1" name="Rectángulo redondeado 40"/>
            <p:cNvSpPr/>
            <p:nvPr/>
          </p:nvSpPr>
          <p:spPr>
            <a:xfrm>
              <a:off x="1942001" y="507293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8.-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Seguridad Publica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2" name="Rectángulo redondeado 41"/>
            <p:cNvSpPr/>
            <p:nvPr/>
          </p:nvSpPr>
          <p:spPr>
            <a:xfrm>
              <a:off x="1951898" y="545096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9.-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Gobierno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3" name="Rectángulo redondeado 42"/>
            <p:cNvSpPr/>
            <p:nvPr/>
          </p:nvSpPr>
          <p:spPr>
            <a:xfrm>
              <a:off x="1951898" y="5830974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10.-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Finanzas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44" name="Rectángulo redondeado 43"/>
          <p:cNvSpPr/>
          <p:nvPr/>
        </p:nvSpPr>
        <p:spPr>
          <a:xfrm>
            <a:off x="634418" y="2338206"/>
            <a:ext cx="3852391" cy="24938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DICIEMBRE  </a:t>
            </a:r>
            <a:r>
              <a:rPr lang="es-MX" sz="1600" b="1" dirty="0">
                <a:solidFill>
                  <a:schemeClr val="tx1"/>
                </a:solidFill>
                <a:latin typeface="Agency FB" panose="020B0503020202020204" pitchFamily="34" charset="0"/>
              </a:rPr>
              <a:t>2019</a:t>
            </a:r>
          </a:p>
        </p:txBody>
      </p:sp>
      <p:sp>
        <p:nvSpPr>
          <p:cNvPr id="45" name="Rectángulo redondeado 44"/>
          <p:cNvSpPr/>
          <p:nvPr/>
        </p:nvSpPr>
        <p:spPr>
          <a:xfrm>
            <a:off x="4827563" y="2351097"/>
            <a:ext cx="3717195" cy="23649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Agency FB" panose="020B0503020202020204" pitchFamily="34" charset="0"/>
              </a:rPr>
              <a:t>ENERO 2020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z="1800" b="1"/>
              <a:t>8</a:t>
            </a:fld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948292" y="1266109"/>
            <a:ext cx="60933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  <a:r>
              <a:rPr lang="es-MX" sz="2800" b="1" dirty="0">
                <a:latin typeface="Agency FB" panose="020B0503020202020204" pitchFamily="34" charset="0"/>
              </a:rPr>
              <a:t>ENTIDADES CON MAS SOLICITUDES </a:t>
            </a:r>
          </a:p>
          <a:p>
            <a:pPr algn="ctr"/>
            <a:r>
              <a:rPr lang="es-MX" sz="2800" b="1" dirty="0">
                <a:latin typeface="Agency FB" panose="020B0503020202020204" pitchFamily="34" charset="0"/>
              </a:rPr>
              <a:t>ENERO 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8093B44-A9FF-4A37-B354-4188FEFB39F6}" type="slidenum">
              <a:rPr lang="es-MX" sz="1800" b="1" smtClean="0"/>
              <a:pPr/>
              <a:t>9</a:t>
            </a:fld>
            <a:endParaRPr lang="es-MX" sz="1800" b="1" dirty="0"/>
          </a:p>
        </p:txBody>
      </p:sp>
      <p:grpSp>
        <p:nvGrpSpPr>
          <p:cNvPr id="29" name="Grupo 28"/>
          <p:cNvGrpSpPr/>
          <p:nvPr/>
        </p:nvGrpSpPr>
        <p:grpSpPr>
          <a:xfrm>
            <a:off x="1992573" y="2543170"/>
            <a:ext cx="6049054" cy="3188889"/>
            <a:chOff x="1918253" y="2355470"/>
            <a:chExt cx="7496808" cy="3808013"/>
          </a:xfrm>
          <a:solidFill>
            <a:srgbClr val="C00000"/>
          </a:solidFill>
        </p:grpSpPr>
        <p:sp>
          <p:nvSpPr>
            <p:cNvPr id="30" name="Rectángulo redondeado 29"/>
            <p:cNvSpPr/>
            <p:nvPr/>
          </p:nvSpPr>
          <p:spPr>
            <a:xfrm>
              <a:off x="1920228" y="235547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Saltillo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7096581" y="2355470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97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2" name="Rectángulo redondeado 31"/>
            <p:cNvSpPr/>
            <p:nvPr/>
          </p:nvSpPr>
          <p:spPr>
            <a:xfrm>
              <a:off x="1918253" y="274537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2.-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Ayuntamiento de Torreón 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7106481" y="2745376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95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1930126" y="314913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3.-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Fiscalía General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7118354" y="3149139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80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6" name="Rectángulo redondeado 35"/>
            <p:cNvSpPr/>
            <p:nvPr/>
          </p:nvSpPr>
          <p:spPr>
            <a:xfrm>
              <a:off x="1942003" y="3541019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4.-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Universidad Autónoma de Coahuila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7" name="Rectángulo redondeado 36"/>
            <p:cNvSpPr/>
            <p:nvPr/>
          </p:nvSpPr>
          <p:spPr>
            <a:xfrm>
              <a:off x="7118356" y="3541019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48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8" name="Rectángulo redondeado 37"/>
            <p:cNvSpPr/>
            <p:nvPr/>
          </p:nvSpPr>
          <p:spPr>
            <a:xfrm>
              <a:off x="1942001" y="3932911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5.-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Instituto Coahuilense de Acceso a la Informacion Publica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9" name="Rectángulo redondeado 38"/>
            <p:cNvSpPr/>
            <p:nvPr/>
          </p:nvSpPr>
          <p:spPr>
            <a:xfrm>
              <a:off x="7118354" y="3932911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38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0" name="Rectángulo redondeado 39"/>
            <p:cNvSpPr/>
            <p:nvPr/>
          </p:nvSpPr>
          <p:spPr>
            <a:xfrm>
              <a:off x="1942003" y="431291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6.-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Poder Judicial del Estado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1" name="Rectángulo redondeado 40"/>
            <p:cNvSpPr/>
            <p:nvPr/>
          </p:nvSpPr>
          <p:spPr>
            <a:xfrm>
              <a:off x="7118356" y="4312918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33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2" name="Rectángulo redondeado 41"/>
            <p:cNvSpPr/>
            <p:nvPr/>
          </p:nvSpPr>
          <p:spPr>
            <a:xfrm>
              <a:off x="1942001" y="4692930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7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.-Secretaria de Salud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3" name="Rectángulo redondeado 42"/>
            <p:cNvSpPr/>
            <p:nvPr/>
          </p:nvSpPr>
          <p:spPr>
            <a:xfrm>
              <a:off x="7118354" y="4692930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33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4" name="Rectángulo redondeado 43"/>
            <p:cNvSpPr/>
            <p:nvPr/>
          </p:nvSpPr>
          <p:spPr>
            <a:xfrm>
              <a:off x="1942001" y="5072936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8.-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Seguridad Publica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5" name="Rectángulo redondeado 44"/>
            <p:cNvSpPr/>
            <p:nvPr/>
          </p:nvSpPr>
          <p:spPr>
            <a:xfrm>
              <a:off x="7118354" y="5072936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30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6" name="Rectángulo redondeado 45"/>
            <p:cNvSpPr/>
            <p:nvPr/>
          </p:nvSpPr>
          <p:spPr>
            <a:xfrm>
              <a:off x="1951898" y="5450968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9.- 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Secretaria de Gobierno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7" name="Rectángulo redondeado 46"/>
            <p:cNvSpPr/>
            <p:nvPr/>
          </p:nvSpPr>
          <p:spPr>
            <a:xfrm>
              <a:off x="7128251" y="5450968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27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8" name="Rectángulo redondeado 47"/>
            <p:cNvSpPr/>
            <p:nvPr/>
          </p:nvSpPr>
          <p:spPr>
            <a:xfrm>
              <a:off x="1951898" y="5830974"/>
              <a:ext cx="5011387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350" b="1" dirty="0">
                  <a:solidFill>
                    <a:schemeClr val="bg1"/>
                  </a:solidFill>
                  <a:latin typeface="Agency FB" panose="020B0503020202020204" pitchFamily="34" charset="0"/>
                </a:rPr>
                <a:t>10</a:t>
              </a:r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.- Secretaria de Finanzas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49" name="Rectángulo redondeado 48"/>
            <p:cNvSpPr/>
            <p:nvPr/>
          </p:nvSpPr>
          <p:spPr>
            <a:xfrm>
              <a:off x="7128251" y="5830974"/>
              <a:ext cx="2286810" cy="332509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350" b="1" dirty="0" smtClean="0">
                  <a:solidFill>
                    <a:schemeClr val="bg1"/>
                  </a:solidFill>
                  <a:latin typeface="Agency FB" panose="020B0503020202020204" pitchFamily="34" charset="0"/>
                </a:rPr>
                <a:t>25</a:t>
              </a:r>
              <a:endParaRPr lang="es-MX" sz="1350" b="1" dirty="0">
                <a:solidFill>
                  <a:schemeClr val="bg1"/>
                </a:solidFill>
                <a:latin typeface="Agency FB" panose="020B05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932</TotalTime>
  <Words>470</Words>
  <Application>Microsoft Office PowerPoint</Application>
  <PresentationFormat>Presentación en pantalla (4:3)</PresentationFormat>
  <Paragraphs>138</Paragraphs>
  <Slides>13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Sitka Text</vt:lpstr>
      <vt:lpstr>Parallax</vt:lpstr>
      <vt:lpstr>Hoja de cálculo de Microsoft Excel 97-2003</vt:lpstr>
      <vt:lpstr>Hoja de cálculo</vt:lpstr>
      <vt:lpstr>Presentación de PowerPoint</vt:lpstr>
      <vt:lpstr>Presentación de PowerPoint</vt:lpstr>
      <vt:lpstr>Presentación de PowerPoint</vt:lpstr>
      <vt:lpstr>Solicitudes Recibidas Enero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ismael rios</cp:lastModifiedBy>
  <cp:revision>121</cp:revision>
  <dcterms:created xsi:type="dcterms:W3CDTF">2019-12-10T21:15:06Z</dcterms:created>
  <dcterms:modified xsi:type="dcterms:W3CDTF">2020-02-05T15:59:37Z</dcterms:modified>
</cp:coreProperties>
</file>